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1" r:id="rId2"/>
    <p:sldId id="372" r:id="rId3"/>
    <p:sldId id="367" r:id="rId4"/>
    <p:sldId id="373" r:id="rId5"/>
    <p:sldId id="374" r:id="rId6"/>
    <p:sldId id="375" r:id="rId7"/>
    <p:sldId id="368" r:id="rId8"/>
    <p:sldId id="370" r:id="rId9"/>
    <p:sldId id="3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29301C-019D-4263-9EB5-DFC707BD5A8E}" v="43" dt="2025-06-11T11:46:26.601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1980" autoAdjust="0"/>
  </p:normalViewPr>
  <p:slideViewPr>
    <p:cSldViewPr>
      <p:cViewPr varScale="1">
        <p:scale>
          <a:sx n="93" d="100"/>
          <a:sy n="93" d="100"/>
        </p:scale>
        <p:origin x="744" y="2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 Burke" userId="bab40618c976ac94" providerId="LiveId" clId="{9029301C-019D-4263-9EB5-DFC707BD5A8E}"/>
    <pc:docChg chg="undo custSel delSld modSld">
      <pc:chgData name="Austin Burke" userId="bab40618c976ac94" providerId="LiveId" clId="{9029301C-019D-4263-9EB5-DFC707BD5A8E}" dt="2025-06-11T11:49:37.039" v="974" actId="47"/>
      <pc:docMkLst>
        <pc:docMk/>
      </pc:docMkLst>
      <pc:sldChg chg="delSp modSp mod">
        <pc:chgData name="Austin Burke" userId="bab40618c976ac94" providerId="LiveId" clId="{9029301C-019D-4263-9EB5-DFC707BD5A8E}" dt="2025-06-01T16:38:57.407" v="440" actId="1076"/>
        <pc:sldMkLst>
          <pc:docMk/>
          <pc:sldMk cId="1131248096" sldId="369"/>
        </pc:sldMkLst>
        <pc:spChg chg="mod">
          <ac:chgData name="Austin Burke" userId="bab40618c976ac94" providerId="LiveId" clId="{9029301C-019D-4263-9EB5-DFC707BD5A8E}" dt="2025-06-01T16:38:40.148" v="433" actId="1076"/>
          <ac:spMkLst>
            <pc:docMk/>
            <pc:sldMk cId="1131248096" sldId="369"/>
            <ac:spMk id="2" creationId="{FA71467B-51C2-4E0B-B52A-83BD9F0EB83D}"/>
          </ac:spMkLst>
        </pc:spChg>
        <pc:graphicFrameChg chg="mod modGraphic">
          <ac:chgData name="Austin Burke" userId="bab40618c976ac94" providerId="LiveId" clId="{9029301C-019D-4263-9EB5-DFC707BD5A8E}" dt="2025-06-01T16:38:57.407" v="440" actId="1076"/>
          <ac:graphicFrameMkLst>
            <pc:docMk/>
            <pc:sldMk cId="1131248096" sldId="369"/>
            <ac:graphicFrameMk id="4" creationId="{D0B47F4B-CB02-4D02-BE84-F6BC57D0FE26}"/>
          </ac:graphicFrameMkLst>
        </pc:graphicFrameChg>
      </pc:sldChg>
      <pc:sldChg chg="addSp delSp modSp mod">
        <pc:chgData name="Austin Burke" userId="bab40618c976ac94" providerId="LiveId" clId="{9029301C-019D-4263-9EB5-DFC707BD5A8E}" dt="2025-06-11T11:46:28.592" v="973" actId="1076"/>
        <pc:sldMkLst>
          <pc:docMk/>
          <pc:sldMk cId="4204615274" sldId="370"/>
        </pc:sldMkLst>
        <pc:spChg chg="add mod">
          <ac:chgData name="Austin Burke" userId="bab40618c976ac94" providerId="LiveId" clId="{9029301C-019D-4263-9EB5-DFC707BD5A8E}" dt="2025-06-11T11:16:37.063" v="468" actId="1076"/>
          <ac:spMkLst>
            <pc:docMk/>
            <pc:sldMk cId="4204615274" sldId="370"/>
            <ac:spMk id="3" creationId="{A3D603BA-DAFC-B23E-3EC4-2141607CD23B}"/>
          </ac:spMkLst>
        </pc:spChg>
        <pc:spChg chg="add mod">
          <ac:chgData name="Austin Burke" userId="bab40618c976ac94" providerId="LiveId" clId="{9029301C-019D-4263-9EB5-DFC707BD5A8E}" dt="2025-06-11T11:27:47.489" v="539" actId="1076"/>
          <ac:spMkLst>
            <pc:docMk/>
            <pc:sldMk cId="4204615274" sldId="370"/>
            <ac:spMk id="4" creationId="{98DD2C25-89C8-9423-3BC9-9BE85720237F}"/>
          </ac:spMkLst>
        </pc:spChg>
        <pc:spChg chg="add mod">
          <ac:chgData name="Austin Burke" userId="bab40618c976ac94" providerId="LiveId" clId="{9029301C-019D-4263-9EB5-DFC707BD5A8E}" dt="2025-06-11T11:46:07.435" v="966" actId="1076"/>
          <ac:spMkLst>
            <pc:docMk/>
            <pc:sldMk cId="4204615274" sldId="370"/>
            <ac:spMk id="5" creationId="{8D93D785-F423-FC9F-D941-9647DD4C5002}"/>
          </ac:spMkLst>
        </pc:spChg>
        <pc:spChg chg="add mod">
          <ac:chgData name="Austin Burke" userId="bab40618c976ac94" providerId="LiveId" clId="{9029301C-019D-4263-9EB5-DFC707BD5A8E}" dt="2025-06-11T11:46:10.622" v="967" actId="1076"/>
          <ac:spMkLst>
            <pc:docMk/>
            <pc:sldMk cId="4204615274" sldId="370"/>
            <ac:spMk id="6" creationId="{C60531C7-BD4D-9088-8AB0-63117AC93555}"/>
          </ac:spMkLst>
        </pc:spChg>
        <pc:spChg chg="add mod">
          <ac:chgData name="Austin Burke" userId="bab40618c976ac94" providerId="LiveId" clId="{9029301C-019D-4263-9EB5-DFC707BD5A8E}" dt="2025-06-11T11:28:20.342" v="547" actId="1076"/>
          <ac:spMkLst>
            <pc:docMk/>
            <pc:sldMk cId="4204615274" sldId="370"/>
            <ac:spMk id="7" creationId="{E7FEB27B-BCE6-4E8B-2CF6-BE9E3EA3E170}"/>
          </ac:spMkLst>
        </pc:spChg>
        <pc:spChg chg="add mod">
          <ac:chgData name="Austin Burke" userId="bab40618c976ac94" providerId="LiveId" clId="{9029301C-019D-4263-9EB5-DFC707BD5A8E}" dt="2025-06-11T11:38:09.205" v="647" actId="1076"/>
          <ac:spMkLst>
            <pc:docMk/>
            <pc:sldMk cId="4204615274" sldId="370"/>
            <ac:spMk id="8" creationId="{80BF5B2C-93FB-268D-4046-8FFD7A3F5D16}"/>
          </ac:spMkLst>
        </pc:spChg>
        <pc:spChg chg="add mod">
          <ac:chgData name="Austin Burke" userId="bab40618c976ac94" providerId="LiveId" clId="{9029301C-019D-4263-9EB5-DFC707BD5A8E}" dt="2025-06-11T11:38:11.397" v="648" actId="1076"/>
          <ac:spMkLst>
            <pc:docMk/>
            <pc:sldMk cId="4204615274" sldId="370"/>
            <ac:spMk id="9" creationId="{78FFCC3F-0E42-4908-9208-3934DA11A49A}"/>
          </ac:spMkLst>
        </pc:spChg>
        <pc:spChg chg="add del mod">
          <ac:chgData name="Austin Burke" userId="bab40618c976ac94" providerId="LiveId" clId="{9029301C-019D-4263-9EB5-DFC707BD5A8E}" dt="2025-06-11T11:17:12.259" v="481" actId="478"/>
          <ac:spMkLst>
            <pc:docMk/>
            <pc:sldMk cId="4204615274" sldId="370"/>
            <ac:spMk id="10" creationId="{D14E1BC4-0FA5-7727-0C0A-083F5D208EC0}"/>
          </ac:spMkLst>
        </pc:spChg>
        <pc:spChg chg="add mod">
          <ac:chgData name="Austin Burke" userId="bab40618c976ac94" providerId="LiveId" clId="{9029301C-019D-4263-9EB5-DFC707BD5A8E}" dt="2025-06-11T11:28:22.735" v="548" actId="1076"/>
          <ac:spMkLst>
            <pc:docMk/>
            <pc:sldMk cId="4204615274" sldId="370"/>
            <ac:spMk id="11" creationId="{1CB35938-92EC-8EC6-3999-C861F8267F85}"/>
          </ac:spMkLst>
        </pc:spChg>
        <pc:spChg chg="add mod">
          <ac:chgData name="Austin Burke" userId="bab40618c976ac94" providerId="LiveId" clId="{9029301C-019D-4263-9EB5-DFC707BD5A8E}" dt="2025-06-11T11:28:30.081" v="551" actId="1076"/>
          <ac:spMkLst>
            <pc:docMk/>
            <pc:sldMk cId="4204615274" sldId="370"/>
            <ac:spMk id="14" creationId="{DCEDFCC9-EF54-E4B4-2F91-3F35BEC472CE}"/>
          </ac:spMkLst>
        </pc:spChg>
        <pc:spChg chg="add mod ord">
          <ac:chgData name="Austin Burke" userId="bab40618c976ac94" providerId="LiveId" clId="{9029301C-019D-4263-9EB5-DFC707BD5A8E}" dt="2025-06-11T11:38:31.514" v="655" actId="14100"/>
          <ac:spMkLst>
            <pc:docMk/>
            <pc:sldMk cId="4204615274" sldId="370"/>
            <ac:spMk id="15" creationId="{FE052F5D-73AF-7BA1-DCB7-7FB11A92CE37}"/>
          </ac:spMkLst>
        </pc:spChg>
        <pc:spChg chg="add mod">
          <ac:chgData name="Austin Burke" userId="bab40618c976ac94" providerId="LiveId" clId="{9029301C-019D-4263-9EB5-DFC707BD5A8E}" dt="2025-06-11T11:28:55.994" v="570" actId="20577"/>
          <ac:spMkLst>
            <pc:docMk/>
            <pc:sldMk cId="4204615274" sldId="370"/>
            <ac:spMk id="18" creationId="{880B7A1A-5281-48B7-C25B-08F9A776B0CF}"/>
          </ac:spMkLst>
        </pc:spChg>
        <pc:spChg chg="add mod">
          <ac:chgData name="Austin Burke" userId="bab40618c976ac94" providerId="LiveId" clId="{9029301C-019D-4263-9EB5-DFC707BD5A8E}" dt="2025-06-11T11:29:08.633" v="575" actId="1076"/>
          <ac:spMkLst>
            <pc:docMk/>
            <pc:sldMk cId="4204615274" sldId="370"/>
            <ac:spMk id="19" creationId="{C7B6EA2E-9DED-0D9E-ABC4-0E9EE96C9D50}"/>
          </ac:spMkLst>
        </pc:spChg>
        <pc:spChg chg="add mod">
          <ac:chgData name="Austin Burke" userId="bab40618c976ac94" providerId="LiveId" clId="{9029301C-019D-4263-9EB5-DFC707BD5A8E}" dt="2025-06-11T11:31:33.686" v="640" actId="20577"/>
          <ac:spMkLst>
            <pc:docMk/>
            <pc:sldMk cId="4204615274" sldId="370"/>
            <ac:spMk id="20" creationId="{454432A4-416A-A7C6-49A3-4E0B3768B333}"/>
          </ac:spMkLst>
        </pc:spChg>
        <pc:spChg chg="add del mod">
          <ac:chgData name="Austin Burke" userId="bab40618c976ac94" providerId="LiveId" clId="{9029301C-019D-4263-9EB5-DFC707BD5A8E}" dt="2025-06-11T11:40:43.965" v="701" actId="478"/>
          <ac:spMkLst>
            <pc:docMk/>
            <pc:sldMk cId="4204615274" sldId="370"/>
            <ac:spMk id="21" creationId="{B808DD89-65D8-CF7B-38FC-28AA0CCB861D}"/>
          </ac:spMkLst>
        </pc:spChg>
        <pc:spChg chg="add mod ord">
          <ac:chgData name="Austin Burke" userId="bab40618c976ac94" providerId="LiveId" clId="{9029301C-019D-4263-9EB5-DFC707BD5A8E}" dt="2025-06-11T11:38:28.881" v="654" actId="14100"/>
          <ac:spMkLst>
            <pc:docMk/>
            <pc:sldMk cId="4204615274" sldId="370"/>
            <ac:spMk id="22" creationId="{11402789-FC1F-FF49-410C-798730164874}"/>
          </ac:spMkLst>
        </pc:spChg>
        <pc:spChg chg="add mod">
          <ac:chgData name="Austin Burke" userId="bab40618c976ac94" providerId="LiveId" clId="{9029301C-019D-4263-9EB5-DFC707BD5A8E}" dt="2025-06-11T11:39:35.394" v="678" actId="20577"/>
          <ac:spMkLst>
            <pc:docMk/>
            <pc:sldMk cId="4204615274" sldId="370"/>
            <ac:spMk id="23" creationId="{CAA1940C-0A5E-798D-DF82-4DD12D73E4AE}"/>
          </ac:spMkLst>
        </pc:spChg>
        <pc:spChg chg="add mod">
          <ac:chgData name="Austin Burke" userId="bab40618c976ac94" providerId="LiveId" clId="{9029301C-019D-4263-9EB5-DFC707BD5A8E}" dt="2025-06-11T11:40:07.239" v="688" actId="1076"/>
          <ac:spMkLst>
            <pc:docMk/>
            <pc:sldMk cId="4204615274" sldId="370"/>
            <ac:spMk id="24" creationId="{4C7389E4-42C4-5655-5690-BAC62FF0BFE5}"/>
          </ac:spMkLst>
        </pc:spChg>
        <pc:spChg chg="add mod">
          <ac:chgData name="Austin Burke" userId="bab40618c976ac94" providerId="LiveId" clId="{9029301C-019D-4263-9EB5-DFC707BD5A8E}" dt="2025-06-11T11:40:35.422" v="700" actId="1038"/>
          <ac:spMkLst>
            <pc:docMk/>
            <pc:sldMk cId="4204615274" sldId="370"/>
            <ac:spMk id="26" creationId="{B2170A58-B461-119F-3E1E-732B9DD266D8}"/>
          </ac:spMkLst>
        </pc:spChg>
        <pc:spChg chg="add mod">
          <ac:chgData name="Austin Burke" userId="bab40618c976ac94" providerId="LiveId" clId="{9029301C-019D-4263-9EB5-DFC707BD5A8E}" dt="2025-06-11T11:40:53.576" v="714" actId="20577"/>
          <ac:spMkLst>
            <pc:docMk/>
            <pc:sldMk cId="4204615274" sldId="370"/>
            <ac:spMk id="27" creationId="{E7029B76-AB89-1D9C-FF5E-E949B73987D6}"/>
          </ac:spMkLst>
        </pc:spChg>
        <pc:spChg chg="add mod">
          <ac:chgData name="Austin Burke" userId="bab40618c976ac94" providerId="LiveId" clId="{9029301C-019D-4263-9EB5-DFC707BD5A8E}" dt="2025-06-11T11:42:27.789" v="758" actId="403"/>
          <ac:spMkLst>
            <pc:docMk/>
            <pc:sldMk cId="4204615274" sldId="370"/>
            <ac:spMk id="31" creationId="{A4C036DC-709B-DC44-E71D-450B15A022B5}"/>
          </ac:spMkLst>
        </pc:spChg>
        <pc:spChg chg="add mod">
          <ac:chgData name="Austin Burke" userId="bab40618c976ac94" providerId="LiveId" clId="{9029301C-019D-4263-9EB5-DFC707BD5A8E}" dt="2025-06-11T11:42:38.819" v="773" actId="1038"/>
          <ac:spMkLst>
            <pc:docMk/>
            <pc:sldMk cId="4204615274" sldId="370"/>
            <ac:spMk id="32" creationId="{5D2A80E1-2CD8-5318-47F6-1C6BBC404B9E}"/>
          </ac:spMkLst>
        </pc:spChg>
        <pc:spChg chg="add mod">
          <ac:chgData name="Austin Burke" userId="bab40618c976ac94" providerId="LiveId" clId="{9029301C-019D-4263-9EB5-DFC707BD5A8E}" dt="2025-06-11T11:42:43.461" v="775" actId="1076"/>
          <ac:spMkLst>
            <pc:docMk/>
            <pc:sldMk cId="4204615274" sldId="370"/>
            <ac:spMk id="33" creationId="{351FA608-7B04-20A1-126B-F30C0E7746FE}"/>
          </ac:spMkLst>
        </pc:spChg>
        <pc:spChg chg="add mod">
          <ac:chgData name="Austin Burke" userId="bab40618c976ac94" providerId="LiveId" clId="{9029301C-019D-4263-9EB5-DFC707BD5A8E}" dt="2025-06-11T11:43:15.927" v="836" actId="1076"/>
          <ac:spMkLst>
            <pc:docMk/>
            <pc:sldMk cId="4204615274" sldId="370"/>
            <ac:spMk id="34" creationId="{C4CB7EE8-7D2E-E839-133E-EE607BC5167E}"/>
          </ac:spMkLst>
        </pc:spChg>
        <pc:spChg chg="add mod">
          <ac:chgData name="Austin Burke" userId="bab40618c976ac94" providerId="LiveId" clId="{9029301C-019D-4263-9EB5-DFC707BD5A8E}" dt="2025-06-11T11:44:00.451" v="875" actId="1076"/>
          <ac:spMkLst>
            <pc:docMk/>
            <pc:sldMk cId="4204615274" sldId="370"/>
            <ac:spMk id="35" creationId="{4254FD14-3D00-3A18-7FDC-7B72C9339197}"/>
          </ac:spMkLst>
        </pc:spChg>
        <pc:spChg chg="add mod ord">
          <ac:chgData name="Austin Burke" userId="bab40618c976ac94" providerId="LiveId" clId="{9029301C-019D-4263-9EB5-DFC707BD5A8E}" dt="2025-06-11T11:46:05.496" v="965" actId="14100"/>
          <ac:spMkLst>
            <pc:docMk/>
            <pc:sldMk cId="4204615274" sldId="370"/>
            <ac:spMk id="36" creationId="{B624BDEF-DD27-571C-2CD2-4588481C1EEE}"/>
          </ac:spMkLst>
        </pc:spChg>
        <pc:spChg chg="add mod">
          <ac:chgData name="Austin Burke" userId="bab40618c976ac94" providerId="LiveId" clId="{9029301C-019D-4263-9EB5-DFC707BD5A8E}" dt="2025-06-11T11:46:02.224" v="964" actId="14100"/>
          <ac:spMkLst>
            <pc:docMk/>
            <pc:sldMk cId="4204615274" sldId="370"/>
            <ac:spMk id="38" creationId="{EA9040FB-6138-781B-1254-9722F17B8561}"/>
          </ac:spMkLst>
        </pc:spChg>
        <pc:spChg chg="add mod">
          <ac:chgData name="Austin Burke" userId="bab40618c976ac94" providerId="LiveId" clId="{9029301C-019D-4263-9EB5-DFC707BD5A8E}" dt="2025-06-11T11:46:28.592" v="973" actId="1076"/>
          <ac:spMkLst>
            <pc:docMk/>
            <pc:sldMk cId="4204615274" sldId="370"/>
            <ac:spMk id="41" creationId="{70367A35-D56B-7844-7468-2F190D59E6C7}"/>
          </ac:spMkLst>
        </pc:spChg>
        <pc:cxnChg chg="add del mod">
          <ac:chgData name="Austin Burke" userId="bab40618c976ac94" providerId="LiveId" clId="{9029301C-019D-4263-9EB5-DFC707BD5A8E}" dt="2025-06-11T11:27:36.962" v="535" actId="478"/>
          <ac:cxnSpMkLst>
            <pc:docMk/>
            <pc:sldMk cId="4204615274" sldId="370"/>
            <ac:cxnSpMk id="12" creationId="{962E2C3D-C28C-3802-1E2D-4867AB69DC51}"/>
          </ac:cxnSpMkLst>
        </pc:cxnChg>
        <pc:cxnChg chg="add mod ord">
          <ac:chgData name="Austin Burke" userId="bab40618c976ac94" providerId="LiveId" clId="{9029301C-019D-4263-9EB5-DFC707BD5A8E}" dt="2025-06-11T11:27:44.743" v="538" actId="167"/>
          <ac:cxnSpMkLst>
            <pc:docMk/>
            <pc:sldMk cId="4204615274" sldId="370"/>
            <ac:cxnSpMk id="13" creationId="{2C788F15-08EB-CF01-A3A2-7E0BA1E9ED97}"/>
          </ac:cxnSpMkLst>
        </pc:cxnChg>
        <pc:cxnChg chg="add mod">
          <ac:chgData name="Austin Burke" userId="bab40618c976ac94" providerId="LiveId" clId="{9029301C-019D-4263-9EB5-DFC707BD5A8E}" dt="2025-06-11T11:28:47.313" v="554" actId="14100"/>
          <ac:cxnSpMkLst>
            <pc:docMk/>
            <pc:sldMk cId="4204615274" sldId="370"/>
            <ac:cxnSpMk id="16" creationId="{5B804E29-6540-13C1-B2E5-7786B45EE59F}"/>
          </ac:cxnSpMkLst>
        </pc:cxnChg>
        <pc:cxnChg chg="add mod ord">
          <ac:chgData name="Austin Burke" userId="bab40618c976ac94" providerId="LiveId" clId="{9029301C-019D-4263-9EB5-DFC707BD5A8E}" dt="2025-06-11T11:40:04.501" v="687" actId="167"/>
          <ac:cxnSpMkLst>
            <pc:docMk/>
            <pc:sldMk cId="4204615274" sldId="370"/>
            <ac:cxnSpMk id="25" creationId="{05D79A22-2B87-B472-CC78-00BE9D90588A}"/>
          </ac:cxnSpMkLst>
        </pc:cxnChg>
        <pc:cxnChg chg="add mod">
          <ac:chgData name="Austin Burke" userId="bab40618c976ac94" providerId="LiveId" clId="{9029301C-019D-4263-9EB5-DFC707BD5A8E}" dt="2025-06-11T11:41:56.244" v="718" actId="14100"/>
          <ac:cxnSpMkLst>
            <pc:docMk/>
            <pc:sldMk cId="4204615274" sldId="370"/>
            <ac:cxnSpMk id="28" creationId="{EA656351-C20A-48FD-E5ED-EFBF82DDB9E5}"/>
          </ac:cxnSpMkLst>
        </pc:cxnChg>
        <pc:cxnChg chg="add mod ord">
          <ac:chgData name="Austin Burke" userId="bab40618c976ac94" providerId="LiveId" clId="{9029301C-019D-4263-9EB5-DFC707BD5A8E}" dt="2025-06-11T11:43:57.855" v="874" actId="167"/>
          <ac:cxnSpMkLst>
            <pc:docMk/>
            <pc:sldMk cId="4204615274" sldId="370"/>
            <ac:cxnSpMk id="37" creationId="{D879638D-B290-8496-6B46-B662C3EB70DF}"/>
          </ac:cxnSpMkLst>
        </pc:cxnChg>
        <pc:cxnChg chg="add mod">
          <ac:chgData name="Austin Burke" userId="bab40618c976ac94" providerId="LiveId" clId="{9029301C-019D-4263-9EB5-DFC707BD5A8E}" dt="2025-06-11T11:46:22.722" v="971" actId="1076"/>
          <ac:cxnSpMkLst>
            <pc:docMk/>
            <pc:sldMk cId="4204615274" sldId="370"/>
            <ac:cxnSpMk id="39" creationId="{AB69C54C-14E7-330B-64F1-394868160FD1}"/>
          </ac:cxnSpMkLst>
        </pc:cxnChg>
      </pc:sldChg>
      <pc:sldChg chg="del">
        <pc:chgData name="Austin Burke" userId="bab40618c976ac94" providerId="LiveId" clId="{9029301C-019D-4263-9EB5-DFC707BD5A8E}" dt="2025-06-11T11:49:37.039" v="974" actId="47"/>
        <pc:sldMkLst>
          <pc:docMk/>
          <pc:sldMk cId="1804182289" sldId="3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6/11/2025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6/11/2025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6/11/2025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p/B08T71GDSN?th=1" TargetMode="External"/><Relationship Id="rId2" Type="http://schemas.openxmlformats.org/officeDocument/2006/relationships/hyperlink" Target="https://www.instructables.com/Super-simple-door-alar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forums.raspberrypi.com/viewtopic.php?t=25577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parkFun-Real-Time-Clock-Module/dp/B086T4Z7V5/ref=sr_1_1?crid=3TTX5H6CWBVHD&amp;dib=eyJ2IjoiMSJ9.Re20B3ZAINfOOoA-x-ic_Jfd2X_KWSNhJ_Id2sF0c_pm0W8D4Eb3wzXAAqNawfizjxYaGvqO2wVf3fkr1U5gxQ.a371s9LMWnHxf5khstRZn2bOSllOEsdC1748Sswx6EI&amp;dib_tag=se&amp;keywords=Qwiic+Real+Time+Clock+Module+%28RV-1805%29&amp;qid=1748790442&amp;s=hi&amp;sprefix=qwiic+real+time+clock+module+rv-1805+%2Ctools%2C120&amp;sr=1-1-catcorr" TargetMode="External"/><Relationship Id="rId3" Type="http://schemas.openxmlformats.org/officeDocument/2006/relationships/hyperlink" Target="https://a.co/d/3VMmDoP" TargetMode="External"/><Relationship Id="rId7" Type="http://schemas.openxmlformats.org/officeDocument/2006/relationships/hyperlink" Target="https://a.co/d/cpk4WgP" TargetMode="External"/><Relationship Id="rId2" Type="http://schemas.openxmlformats.org/officeDocument/2006/relationships/hyperlink" Target="https://www.amazon.com/wifi-adapter-usb-pc-network/dp/B008IFXQFU?th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HC-SR501-PIR-Motion-Sensor-Detector/dp/B0897BMKR3/ref=asc_df_B0897BMKR3?mcid=426dbf82e96730088d7d6af7260ce920&amp;hvocijid=6720718152803582706-B0897BMKR3-&amp;hvexpln=73&amp;tag=hyprod-20&amp;linkCode=df0&amp;hvadid=721245378154&amp;hvpos=&amp;hvnetw=g&amp;hvrand=6720718152803582706&amp;hvpone=&amp;hvptwo=&amp;hvqmt=&amp;hvdev=c&amp;hvdvcmdl=&amp;hvlocint=&amp;hvlocphy=9061127&amp;hvtargid=pla-2281435178618&amp;psc=1" TargetMode="External"/><Relationship Id="rId5" Type="http://schemas.openxmlformats.org/officeDocument/2006/relationships/hyperlink" Target="https://a.co/d/dOzEkcA" TargetMode="External"/><Relationship Id="rId4" Type="http://schemas.openxmlformats.org/officeDocument/2006/relationships/hyperlink" Target="https://www.amazon.com/Gebildet-Recessed-Security-Magnetic-Normally/dp/B085XQLQ3N/ref=sr_1_4?dib=eyJ2IjoiMSJ9.v6Hw3IFMrvnBpax2RmfG1KhnhsYpuhLnXCXHcFi31sldfljegbgKWVi-kQTn7lHK_DTebqaZxCI2aGsg8rGehs3m3ZFaRcxBs7okfi86kzcpIUqdASUSJ4IaydbOI7oMv6bxqmlk-MIZtXbQw38hiSXTrx5ELCe80FaSMn184T9oo0osPfqqeSXon-y99agxfPnAdUef0WwIGkzLRAK_XZEHDL_5Z0Bil57CHvWaydY.3S6pnWOypGCKN61zNR7RleGA1L3fV3SJJDapUQ7P3Ag&amp;dib_tag=se&amp;keywords=reed%2Bswitch&amp;qid=1748478798&amp;sr=8-4&amp;th=1" TargetMode="External"/><Relationship Id="rId9" Type="http://schemas.openxmlformats.org/officeDocument/2006/relationships/hyperlink" Target="https://a.co/d/89dxzb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EDES 301</a:t>
            </a:r>
            <a:br>
              <a:rPr lang="en-US" sz="6000" dirty="0"/>
            </a:br>
            <a:br>
              <a:rPr lang="en-US" dirty="0"/>
            </a:br>
            <a:r>
              <a:rPr lang="en-US" dirty="0"/>
              <a:t>“</a:t>
            </a:r>
            <a:r>
              <a:rPr lang="en-US" sz="6000" dirty="0"/>
              <a:t>Door Logger” Project Proposal </a:t>
            </a:r>
            <a:r>
              <a:rPr lang="en-US" sz="2000" dirty="0"/>
              <a:t>(cooler name TBD)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strike="sngStrike" dirty="0"/>
              <a:t>4/22/25</a:t>
            </a:r>
            <a:r>
              <a:rPr lang="en-US" dirty="0"/>
              <a:t> 5/16/25</a:t>
            </a:r>
          </a:p>
          <a:p>
            <a:r>
              <a:rPr lang="en-US" dirty="0"/>
              <a:t>Austin Burke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E712E-B4C6-735A-FE2D-9221635DD2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2C930-DEB2-7753-79E0-94C2E14D3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am I doing this </a:t>
            </a:r>
          </a:p>
        </p:txBody>
      </p:sp>
    </p:spTree>
    <p:extLst>
      <p:ext uri="{BB962C8B-B14F-4D97-AF65-F5344CB8AC3E}">
        <p14:creationId xmlns:p14="http://schemas.microsoft.com/office/powerpoint/2010/main" val="27425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5486400" cy="4724399"/>
          </a:xfrm>
        </p:spPr>
        <p:txBody>
          <a:bodyPr/>
          <a:lstStyle/>
          <a:p>
            <a:r>
              <a:rPr lang="en-US" dirty="0"/>
              <a:t>People keep leaving dirty dining hall plates in the public kitchen sinks at McMurtry college</a:t>
            </a:r>
          </a:p>
          <a:p>
            <a:pPr lvl="1"/>
            <a:r>
              <a:rPr lang="en-US" dirty="0"/>
              <a:t>This is gross</a:t>
            </a:r>
          </a:p>
          <a:p>
            <a:pPr lvl="1"/>
            <a:r>
              <a:rPr lang="en-US" dirty="0"/>
              <a:t>McMurtry receives a </a:t>
            </a:r>
            <a:r>
              <a:rPr lang="en-US" b="1" dirty="0">
                <a:solidFill>
                  <a:srgbClr val="FF0000"/>
                </a:solidFill>
              </a:rPr>
              <a:t>fine</a:t>
            </a:r>
            <a:r>
              <a:rPr lang="en-US" dirty="0"/>
              <a:t> for every plate that H&amp;D staff have to return to the server (and it ADDS UP)</a:t>
            </a:r>
          </a:p>
          <a:p>
            <a:r>
              <a:rPr lang="en-US" dirty="0"/>
              <a:t>How can we disincentivize people from engaging in this behavior?</a:t>
            </a:r>
          </a:p>
          <a:p>
            <a:r>
              <a:rPr lang="en-US" dirty="0"/>
              <a:t>And, for my own curiosity, </a:t>
            </a:r>
            <a:r>
              <a:rPr lang="en-US" b="1" i="1" dirty="0"/>
              <a:t>WHO</a:t>
            </a:r>
            <a:r>
              <a:rPr lang="en-US" dirty="0"/>
              <a:t> is doing this?</a:t>
            </a:r>
          </a:p>
          <a:p>
            <a:pPr lvl="1"/>
            <a:endParaRPr lang="en-US" dirty="0"/>
          </a:p>
        </p:txBody>
      </p:sp>
      <p:pic>
        <p:nvPicPr>
          <p:cNvPr id="13" name="Picture 12" descr="A sink with a green dishwasher&#10;&#10;AI-generated content may be incorrect.">
            <a:extLst>
              <a:ext uri="{FF2B5EF4-FFF2-40B4-BE49-F238E27FC236}">
                <a16:creationId xmlns:a16="http://schemas.microsoft.com/office/drawing/2014/main" id="{93B49E7C-4FCC-388F-43F8-4724448D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21012" r="1555" b="29509"/>
          <a:stretch/>
        </p:blipFill>
        <p:spPr>
          <a:xfrm>
            <a:off x="6629400" y="757566"/>
            <a:ext cx="4195393" cy="4563245"/>
          </a:xfrm>
          <a:prstGeom prst="rect">
            <a:avLst/>
          </a:prstGeom>
        </p:spPr>
      </p:pic>
      <p:pic>
        <p:nvPicPr>
          <p:cNvPr id="11" name="Picture 1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16A7857-864F-BB50-EE87-698D33227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702" y="4345633"/>
            <a:ext cx="4050987" cy="623228"/>
          </a:xfrm>
          <a:prstGeom prst="rect">
            <a:avLst/>
          </a:prstGeo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0B4D8BC-A6D0-CE89-C5ED-03D3B36B2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05949">
            <a:off x="6094893" y="753788"/>
            <a:ext cx="3498492" cy="571122"/>
          </a:xfrm>
          <a:prstGeom prst="rect">
            <a:avLst/>
          </a:prstGeom>
        </p:spPr>
      </p:pic>
      <p:pic>
        <p:nvPicPr>
          <p:cNvPr id="9" name="Picture 8" descr="A screenshot of a phone screen&#10;&#10;AI-generated content may be incorrect.">
            <a:extLst>
              <a:ext uri="{FF2B5EF4-FFF2-40B4-BE49-F238E27FC236}">
                <a16:creationId xmlns:a16="http://schemas.microsoft.com/office/drawing/2014/main" id="{79C0F0F8-F044-E74C-F1E6-F891EFE079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0000"/>
          <a:stretch/>
        </p:blipFill>
        <p:spPr>
          <a:xfrm rot="20624874">
            <a:off x="8352831" y="2355705"/>
            <a:ext cx="3334578" cy="5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64FBF-E8B6-009B-66C6-5E6676DD0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0C85-3187-2A79-119D-585E4CA9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E2D42-F6BD-045A-2DC9-47B462003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4610100" cy="4724399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In the Mafia/Whodunit style videogame </a:t>
            </a:r>
            <a:r>
              <a:rPr lang="en-US" sz="2000" i="1" dirty="0"/>
              <a:t>Among Us</a:t>
            </a:r>
            <a:r>
              <a:rPr lang="en-US" sz="2000" dirty="0"/>
              <a:t>, players must deduce and vote out a </a:t>
            </a:r>
            <a:r>
              <a:rPr lang="en-US" sz="2000" dirty="0">
                <a:solidFill>
                  <a:srgbClr val="FF0000"/>
                </a:solidFill>
              </a:rPr>
              <a:t>murderer</a:t>
            </a:r>
            <a:r>
              <a:rPr lang="en-US" sz="2000" dirty="0"/>
              <a:t> among their ranks</a:t>
            </a:r>
          </a:p>
          <a:p>
            <a:pPr lvl="1"/>
            <a:r>
              <a:rPr lang="en-US" sz="2000" dirty="0"/>
              <a:t>One of the maps features a “door tracking” mechanic</a:t>
            </a:r>
          </a:p>
          <a:p>
            <a:pPr lvl="1"/>
            <a:r>
              <a:rPr lang="en-US" sz="2000" dirty="0"/>
              <a:t>Players can utilize the </a:t>
            </a:r>
            <a:r>
              <a:rPr lang="en-US" sz="2000" b="1" dirty="0"/>
              <a:t>time</a:t>
            </a:r>
            <a:r>
              <a:rPr lang="en-US" sz="2000" dirty="0"/>
              <a:t> and </a:t>
            </a:r>
            <a:r>
              <a:rPr lang="en-US" sz="2000" b="1" dirty="0"/>
              <a:t>place</a:t>
            </a:r>
            <a:r>
              <a:rPr lang="en-US" sz="2000" dirty="0"/>
              <a:t> from the data to help them make deductions and determine </a:t>
            </a:r>
            <a:r>
              <a:rPr lang="en-US" sz="2000" b="1" dirty="0">
                <a:solidFill>
                  <a:srgbClr val="FF0000"/>
                </a:solidFill>
              </a:rPr>
              <a:t>suspects</a:t>
            </a:r>
          </a:p>
        </p:txBody>
      </p:sp>
      <p:pic>
        <p:nvPicPr>
          <p:cNvPr id="5" name="Picture 4" descr="A computer screen with a message&#10;&#10;AI-generated content may be incorrect.">
            <a:extLst>
              <a:ext uri="{FF2B5EF4-FFF2-40B4-BE49-F238E27FC236}">
                <a16:creationId xmlns:a16="http://schemas.microsoft.com/office/drawing/2014/main" id="{37959E75-F60E-385C-A04A-4E2D38CF41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75" t="-677" r="27187" b="38459"/>
          <a:stretch/>
        </p:blipFill>
        <p:spPr>
          <a:xfrm>
            <a:off x="7162800" y="3398983"/>
            <a:ext cx="3478187" cy="2176824"/>
          </a:xfrm>
          <a:prstGeom prst="rect">
            <a:avLst/>
          </a:prstGeom>
        </p:spPr>
      </p:pic>
      <p:pic>
        <p:nvPicPr>
          <p:cNvPr id="8" name="Picture 7" descr="A video game screen with a green character&#10;&#10;AI-generated content may be incorrect.">
            <a:extLst>
              <a:ext uri="{FF2B5EF4-FFF2-40B4-BE49-F238E27FC236}">
                <a16:creationId xmlns:a16="http://schemas.microsoft.com/office/drawing/2014/main" id="{D57B333F-5D1A-20B7-F9E0-3107146AD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939" t="27728" r="38103" b="18892"/>
          <a:stretch/>
        </p:blipFill>
        <p:spPr>
          <a:xfrm>
            <a:off x="9601200" y="604366"/>
            <a:ext cx="2290800" cy="2176824"/>
          </a:xfrm>
          <a:prstGeom prst="rect">
            <a:avLst/>
          </a:prstGeom>
        </p:spPr>
      </p:pic>
      <p:pic>
        <p:nvPicPr>
          <p:cNvPr id="12" name="Picture 11" descr="A video game screen with a green character&#10;&#10;AI-generated content may be incorrect.">
            <a:extLst>
              <a:ext uri="{FF2B5EF4-FFF2-40B4-BE49-F238E27FC236}">
                <a16:creationId xmlns:a16="http://schemas.microsoft.com/office/drawing/2014/main" id="{C57BA15A-BC1F-4493-F987-3CE4A8BCC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688" t="27727" r="41210" b="22041"/>
          <a:stretch/>
        </p:blipFill>
        <p:spPr>
          <a:xfrm>
            <a:off x="6077373" y="608599"/>
            <a:ext cx="2290800" cy="220621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762A7AD-65FC-FA61-B4C0-C7921C6D037D}"/>
              </a:ext>
            </a:extLst>
          </p:cNvPr>
          <p:cNvSpPr/>
          <p:nvPr/>
        </p:nvSpPr>
        <p:spPr>
          <a:xfrm>
            <a:off x="8648700" y="1447800"/>
            <a:ext cx="685800" cy="495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2BC8BBA5-C63E-5537-EEC0-6D1744C6FB3F}"/>
              </a:ext>
            </a:extLst>
          </p:cNvPr>
          <p:cNvSpPr/>
          <p:nvPr/>
        </p:nvSpPr>
        <p:spPr>
          <a:xfrm rot="10800000">
            <a:off x="9982200" y="2971800"/>
            <a:ext cx="1103892" cy="1593949"/>
          </a:xfrm>
          <a:prstGeom prst="bentArrow">
            <a:avLst>
              <a:gd name="adj1" fmla="val 25000"/>
              <a:gd name="adj2" fmla="val 2557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16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F6BF-4505-6C70-477C-86A92664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Introvert’s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DA09-6F19-A86B-C243-9B10ECF30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820400" cy="4724399"/>
          </a:xfrm>
        </p:spPr>
        <p:txBody>
          <a:bodyPr/>
          <a:lstStyle/>
          <a:p>
            <a:r>
              <a:rPr lang="en-US" dirty="0"/>
              <a:t>Okay, so I can’t exactly build a device that identifies people when they walk into the kitchen</a:t>
            </a:r>
          </a:p>
          <a:p>
            <a:pPr lvl="1"/>
            <a:r>
              <a:rPr lang="en-US" sz="1200" dirty="0"/>
              <a:t>…no matter how funny as it would be to take secret photos and publicly shame people in the college group chat…</a:t>
            </a:r>
          </a:p>
          <a:p>
            <a:r>
              <a:rPr lang="en-US" dirty="0"/>
              <a:t>But I do want to gather </a:t>
            </a:r>
            <a:r>
              <a:rPr lang="en-US" i="1" dirty="0"/>
              <a:t>“data” </a:t>
            </a:r>
            <a:r>
              <a:rPr lang="en-US" dirty="0"/>
              <a:t>about kitchen traffic</a:t>
            </a:r>
          </a:p>
          <a:p>
            <a:pPr lvl="1"/>
            <a:r>
              <a:rPr lang="en-US" dirty="0"/>
              <a:t>How often do/how many people use my floor’s kitchen?</a:t>
            </a:r>
          </a:p>
          <a:p>
            <a:pPr lvl="2"/>
            <a:r>
              <a:rPr lang="en-US" dirty="0"/>
              <a:t>If relatively few people use it, I can likely figure out the regulars</a:t>
            </a:r>
          </a:p>
          <a:p>
            <a:pPr lvl="1"/>
            <a:r>
              <a:rPr lang="en-US" dirty="0"/>
              <a:t>How long do people stay?</a:t>
            </a:r>
          </a:p>
          <a:p>
            <a:pPr lvl="2"/>
            <a:r>
              <a:rPr lang="en-US" dirty="0"/>
              <a:t>Is there a correlation between use time and likelihood to leave a mess?</a:t>
            </a:r>
          </a:p>
          <a:p>
            <a:pPr lvl="1"/>
            <a:r>
              <a:rPr lang="en-US" dirty="0"/>
              <a:t>What other interesting (possibly unrelated) patterns can I find?</a:t>
            </a:r>
          </a:p>
          <a:p>
            <a:r>
              <a:rPr lang="en-US" dirty="0"/>
              <a:t>Additionally, I could devise a secondary sensor to detect activity in front of the sink</a:t>
            </a:r>
          </a:p>
          <a:p>
            <a:r>
              <a:rPr lang="en-US" dirty="0"/>
              <a:t>Ideally, there’s a software component that can send me an email (or at least record and transfer data)</a:t>
            </a:r>
          </a:p>
        </p:txBody>
      </p:sp>
    </p:spTree>
    <p:extLst>
      <p:ext uri="{BB962C8B-B14F-4D97-AF65-F5344CB8AC3E}">
        <p14:creationId xmlns:p14="http://schemas.microsoft.com/office/powerpoint/2010/main" val="427988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E647B-FC2F-8B4B-16B3-63D65BC2A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E3F6-E29F-F1FE-6CCE-74EEE72E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Projects/Products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5E9C9-A971-F869-4B63-1DDF1F2B3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820400" cy="4724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Autodesk Instructables – DIY Door Alarm</a:t>
            </a:r>
          </a:p>
          <a:p>
            <a:pPr lvl="1"/>
            <a:r>
              <a:rPr lang="en-US" dirty="0">
                <a:hlinkClick r:id="rId2"/>
              </a:rPr>
              <a:t>https://www.instructables.com/Super-simple-door-alarm/</a:t>
            </a:r>
            <a:endParaRPr lang="en-US" dirty="0"/>
          </a:p>
          <a:p>
            <a:r>
              <a:rPr lang="en-US" dirty="0"/>
              <a:t>Tuya </a:t>
            </a:r>
            <a:r>
              <a:rPr lang="en-US" dirty="0" err="1"/>
              <a:t>WiFi</a:t>
            </a:r>
            <a:r>
              <a:rPr lang="en-US" dirty="0"/>
              <a:t> Door Sensor (one of many example products…)</a:t>
            </a:r>
          </a:p>
          <a:p>
            <a:pPr lvl="1"/>
            <a:r>
              <a:rPr lang="en-US" dirty="0">
                <a:hlinkClick r:id="rId3"/>
              </a:rPr>
              <a:t>https://www.amazon.com/dp/B08T71GDSN?th=1</a:t>
            </a:r>
            <a:endParaRPr lang="en-US" dirty="0"/>
          </a:p>
          <a:p>
            <a:pPr lvl="1"/>
            <a:r>
              <a:rPr lang="en-US" dirty="0"/>
              <a:t>Uses magnetic reed switch (I will too probably) and records openings</a:t>
            </a:r>
          </a:p>
          <a:p>
            <a:r>
              <a:rPr lang="en-US" dirty="0"/>
              <a:t>Raspberry Pi Forums w/ GitHub Links - Door Access System </a:t>
            </a:r>
          </a:p>
          <a:p>
            <a:pPr lvl="1"/>
            <a:r>
              <a:rPr lang="en-US" dirty="0">
                <a:hlinkClick r:id="rId4"/>
              </a:rPr>
              <a:t>https://forums.raspberrypi.com/viewtopic.php?t=255772</a:t>
            </a:r>
            <a:endParaRPr lang="en-US" dirty="0"/>
          </a:p>
          <a:p>
            <a:pPr lvl="1"/>
            <a:r>
              <a:rPr lang="en-US" dirty="0"/>
              <a:t>The inverse of what I’m doing, but still interesting</a:t>
            </a:r>
          </a:p>
          <a:p>
            <a:r>
              <a:rPr lang="en-US" b="1" dirty="0"/>
              <a:t>My Addition(s)</a:t>
            </a:r>
            <a:endParaRPr lang="en-US" dirty="0"/>
          </a:p>
          <a:p>
            <a:pPr lvl="1"/>
            <a:r>
              <a:rPr lang="en-US" dirty="0"/>
              <a:t>Secondary activity sensor (IR break-beam) to make inferences about activity and/or to distinguish between entrances and exits</a:t>
            </a:r>
          </a:p>
          <a:p>
            <a:pPr lvl="1"/>
            <a:r>
              <a:rPr lang="en-US" dirty="0"/>
              <a:t>More in-depth logs/data</a:t>
            </a:r>
          </a:p>
          <a:p>
            <a:pPr lvl="1"/>
            <a:r>
              <a:rPr lang="en-US" dirty="0"/>
              <a:t>Local processing capability w/ PB (e.g. door opens but the IR break-beam sees nothing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don’t send data)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0C21B-F65F-403C-2704-312B8EB97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849797"/>
            <a:ext cx="3260539" cy="3048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6BF0C37-14F0-AA4D-B190-4FBC53A93F05}"/>
              </a:ext>
            </a:extLst>
          </p:cNvPr>
          <p:cNvSpPr/>
          <p:nvPr/>
        </p:nvSpPr>
        <p:spPr>
          <a:xfrm>
            <a:off x="7543800" y="1943100"/>
            <a:ext cx="685800" cy="495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5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68285"/>
            <a:ext cx="10972800" cy="914401"/>
          </a:xfrm>
        </p:spPr>
        <p:txBody>
          <a:bodyPr/>
          <a:lstStyle/>
          <a:p>
            <a:r>
              <a:rPr lang="en-US" dirty="0"/>
              <a:t>System Block Diagram</a:t>
            </a:r>
          </a:p>
        </p:txBody>
      </p:sp>
      <p:pic>
        <p:nvPicPr>
          <p:cNvPr id="8" name="Picture 7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112F7D71-268D-AEB3-D165-8C46578C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1" y="4191772"/>
            <a:ext cx="3139299" cy="23544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09207B-508D-2552-4AFA-EFA1EFDB1B94}"/>
              </a:ext>
            </a:extLst>
          </p:cNvPr>
          <p:cNvSpPr/>
          <p:nvPr/>
        </p:nvSpPr>
        <p:spPr>
          <a:xfrm>
            <a:off x="4305300" y="1423602"/>
            <a:ext cx="2514600" cy="4000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Pocket</a:t>
            </a:r>
          </a:p>
          <a:p>
            <a:pPr algn="ctr"/>
            <a:r>
              <a:rPr lang="en-US" dirty="0"/>
              <a:t>Beagle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3F8CD-FEB6-45CE-07C6-A840BDBDFA06}"/>
              </a:ext>
            </a:extLst>
          </p:cNvPr>
          <p:cNvSpPr/>
          <p:nvPr/>
        </p:nvSpPr>
        <p:spPr>
          <a:xfrm>
            <a:off x="1906804" y="1401806"/>
            <a:ext cx="1333500" cy="914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RTC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B5F2A5-5B3A-F03F-49FC-5A379468407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240304" y="1859006"/>
            <a:ext cx="11049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0A5C8F5-68C4-C542-FB70-68D9FAFA8571}"/>
              </a:ext>
            </a:extLst>
          </p:cNvPr>
          <p:cNvSpPr/>
          <p:nvPr/>
        </p:nvSpPr>
        <p:spPr>
          <a:xfrm>
            <a:off x="7315200" y="268245"/>
            <a:ext cx="1333500" cy="914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USB Converter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9956A4-167D-0EF0-83AE-B8809CCCA599}"/>
              </a:ext>
            </a:extLst>
          </p:cNvPr>
          <p:cNvSpPr/>
          <p:nvPr/>
        </p:nvSpPr>
        <p:spPr>
          <a:xfrm>
            <a:off x="9364362" y="269275"/>
            <a:ext cx="1333500" cy="914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WiFi</a:t>
            </a:r>
            <a:endParaRPr lang="en-US" dirty="0"/>
          </a:p>
          <a:p>
            <a:pPr algn="ctr"/>
            <a:r>
              <a:rPr lang="en-US" dirty="0"/>
              <a:t>Adapter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32EE6E-EB7B-3C51-929C-010801F5B63D}"/>
              </a:ext>
            </a:extLst>
          </p:cNvPr>
          <p:cNvSpPr/>
          <p:nvPr/>
        </p:nvSpPr>
        <p:spPr>
          <a:xfrm>
            <a:off x="8436576" y="1704974"/>
            <a:ext cx="1333500" cy="13520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Door Sensor (Reed Switch)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C2D888-771B-112C-88E6-843E21EFFC51}"/>
              </a:ext>
            </a:extLst>
          </p:cNvPr>
          <p:cNvSpPr/>
          <p:nvPr/>
        </p:nvSpPr>
        <p:spPr>
          <a:xfrm>
            <a:off x="8448419" y="3362710"/>
            <a:ext cx="1431324" cy="11337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Secondary Sensor (IR Break-beam)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7CA31A-5979-FCEC-484A-03665E1721BA}"/>
              </a:ext>
            </a:extLst>
          </p:cNvPr>
          <p:cNvSpPr/>
          <p:nvPr/>
        </p:nvSpPr>
        <p:spPr>
          <a:xfrm>
            <a:off x="8382000" y="4802143"/>
            <a:ext cx="1964724" cy="1133732"/>
          </a:xfrm>
          <a:prstGeom prst="rect">
            <a:avLst/>
          </a:prstGeom>
          <a:solidFill>
            <a:srgbClr val="3494BA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Possible Tertiary Sensor (Motion Sensor?)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1A2B4BB-7293-46F6-236D-E6FB0F75D8CC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5562600" y="725445"/>
            <a:ext cx="0" cy="6981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81C75B-BECB-586E-3FC1-C0A29CBCDB0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562600" y="725445"/>
            <a:ext cx="1752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1EB73F-28F5-E906-E5A9-74C0D792DA8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819900" y="2380991"/>
            <a:ext cx="1616676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3BFC8D-2A7B-4D34-8CA6-34B8BDD25645}"/>
              </a:ext>
            </a:extLst>
          </p:cNvPr>
          <p:cNvCxnSpPr>
            <a:cxnSpLocks/>
          </p:cNvCxnSpPr>
          <p:nvPr/>
        </p:nvCxnSpPr>
        <p:spPr>
          <a:xfrm>
            <a:off x="6831743" y="3902545"/>
            <a:ext cx="1616676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236B93-41B4-7059-30BC-0E9CA4657C8B}"/>
              </a:ext>
            </a:extLst>
          </p:cNvPr>
          <p:cNvCxnSpPr>
            <a:cxnSpLocks/>
          </p:cNvCxnSpPr>
          <p:nvPr/>
        </p:nvCxnSpPr>
        <p:spPr>
          <a:xfrm>
            <a:off x="6792097" y="5164354"/>
            <a:ext cx="1616676" cy="1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D02C18-717F-B859-58AA-2165FE2D82D1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648700" y="725446"/>
            <a:ext cx="715662" cy="10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98BD3F5-4B92-7B9F-B03F-B61723E6E77B}"/>
              </a:ext>
            </a:extLst>
          </p:cNvPr>
          <p:cNvSpPr txBox="1"/>
          <p:nvPr/>
        </p:nvSpPr>
        <p:spPr>
          <a:xfrm>
            <a:off x="8698128" y="357834"/>
            <a:ext cx="81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E17FA0-C71F-CFE7-EA4B-011F59AA456F}"/>
              </a:ext>
            </a:extLst>
          </p:cNvPr>
          <p:cNvSpPr txBox="1"/>
          <p:nvPr/>
        </p:nvSpPr>
        <p:spPr>
          <a:xfrm>
            <a:off x="7317259" y="1980684"/>
            <a:ext cx="81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FCFB54-1EA4-C3AD-C8A0-ADAD2C2A9CE5}"/>
              </a:ext>
            </a:extLst>
          </p:cNvPr>
          <p:cNvSpPr txBox="1"/>
          <p:nvPr/>
        </p:nvSpPr>
        <p:spPr>
          <a:xfrm>
            <a:off x="7305419" y="3478422"/>
            <a:ext cx="81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6CEE95-E848-F495-E2ED-68DA44134751}"/>
              </a:ext>
            </a:extLst>
          </p:cNvPr>
          <p:cNvSpPr txBox="1"/>
          <p:nvPr/>
        </p:nvSpPr>
        <p:spPr>
          <a:xfrm>
            <a:off x="7158165" y="4490391"/>
            <a:ext cx="121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AA078E-0393-5429-7C0C-C618B5914121}"/>
              </a:ext>
            </a:extLst>
          </p:cNvPr>
          <p:cNvSpPr txBox="1"/>
          <p:nvPr/>
        </p:nvSpPr>
        <p:spPr>
          <a:xfrm>
            <a:off x="3439298" y="1478690"/>
            <a:ext cx="911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I2C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142734-640F-3B33-790F-89BDFA71D173}"/>
              </a:ext>
            </a:extLst>
          </p:cNvPr>
          <p:cNvSpPr txBox="1"/>
          <p:nvPr/>
        </p:nvSpPr>
        <p:spPr>
          <a:xfrm>
            <a:off x="5795319" y="357834"/>
            <a:ext cx="136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 USB</a:t>
            </a:r>
          </a:p>
        </p:txBody>
      </p:sp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79638D-B290-8496-6B46-B662C3EB70DF}"/>
              </a:ext>
            </a:extLst>
          </p:cNvPr>
          <p:cNvCxnSpPr>
            <a:cxnSpLocks/>
          </p:cNvCxnSpPr>
          <p:nvPr/>
        </p:nvCxnSpPr>
        <p:spPr>
          <a:xfrm>
            <a:off x="5517337" y="5247861"/>
            <a:ext cx="1616676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624BDEF-DD27-571C-2CD2-4588481C1EEE}"/>
              </a:ext>
            </a:extLst>
          </p:cNvPr>
          <p:cNvSpPr/>
          <p:nvPr/>
        </p:nvSpPr>
        <p:spPr>
          <a:xfrm>
            <a:off x="7126278" y="5069649"/>
            <a:ext cx="2817822" cy="102920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D79A22-2B87-B472-CC78-00BE9D90588A}"/>
              </a:ext>
            </a:extLst>
          </p:cNvPr>
          <p:cNvCxnSpPr>
            <a:cxnSpLocks/>
          </p:cNvCxnSpPr>
          <p:nvPr/>
        </p:nvCxnSpPr>
        <p:spPr>
          <a:xfrm>
            <a:off x="5615187" y="4168262"/>
            <a:ext cx="1616676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1402789-FC1F-FF49-410C-798730164874}"/>
              </a:ext>
            </a:extLst>
          </p:cNvPr>
          <p:cNvSpPr/>
          <p:nvPr/>
        </p:nvSpPr>
        <p:spPr>
          <a:xfrm>
            <a:off x="7222984" y="3345838"/>
            <a:ext cx="2492816" cy="1625024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E052F5D-73AF-7BA1-DCB7-7FB11A92CE37}"/>
              </a:ext>
            </a:extLst>
          </p:cNvPr>
          <p:cNvSpPr/>
          <p:nvPr/>
        </p:nvSpPr>
        <p:spPr>
          <a:xfrm>
            <a:off x="7222684" y="990600"/>
            <a:ext cx="2492816" cy="2186181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788F15-08EB-CF01-A3A2-7E0BA1E9ED97}"/>
              </a:ext>
            </a:extLst>
          </p:cNvPr>
          <p:cNvCxnSpPr>
            <a:cxnSpLocks/>
          </p:cNvCxnSpPr>
          <p:nvPr/>
        </p:nvCxnSpPr>
        <p:spPr>
          <a:xfrm>
            <a:off x="5627792" y="2268039"/>
            <a:ext cx="1616676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D603BA-DAFC-B23E-3EC4-2141607CD23B}"/>
              </a:ext>
            </a:extLst>
          </p:cNvPr>
          <p:cNvSpPr/>
          <p:nvPr/>
        </p:nvSpPr>
        <p:spPr>
          <a:xfrm>
            <a:off x="3657600" y="1485900"/>
            <a:ext cx="2514600" cy="4000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Pocket</a:t>
            </a:r>
          </a:p>
          <a:p>
            <a:pPr algn="ctr"/>
            <a:r>
              <a:rPr lang="en-US" dirty="0"/>
              <a:t>Beagle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D2C25-89C8-9423-3BC9-9BE85720237F}"/>
              </a:ext>
            </a:extLst>
          </p:cNvPr>
          <p:cNvSpPr txBox="1"/>
          <p:nvPr/>
        </p:nvSpPr>
        <p:spPr>
          <a:xfrm>
            <a:off x="5271264" y="2103133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SYS_3.3V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3D785-F423-FC9F-D941-9647DD4C5002}"/>
              </a:ext>
            </a:extLst>
          </p:cNvPr>
          <p:cNvSpPr/>
          <p:nvPr/>
        </p:nvSpPr>
        <p:spPr>
          <a:xfrm>
            <a:off x="7298034" y="5584251"/>
            <a:ext cx="1104900" cy="4500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USB Converter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531C7-BD4D-9088-8AB0-63117AC93555}"/>
              </a:ext>
            </a:extLst>
          </p:cNvPr>
          <p:cNvSpPr/>
          <p:nvPr/>
        </p:nvSpPr>
        <p:spPr>
          <a:xfrm>
            <a:off x="8705850" y="5575371"/>
            <a:ext cx="1104900" cy="4500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WiFi</a:t>
            </a:r>
            <a:endParaRPr lang="en-US" sz="1050" dirty="0"/>
          </a:p>
          <a:p>
            <a:pPr algn="ctr"/>
            <a:r>
              <a:rPr lang="en-US" sz="1050" dirty="0"/>
              <a:t>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EB27B-BCE6-4E8B-2CF6-BE9E3EA3E170}"/>
              </a:ext>
            </a:extLst>
          </p:cNvPr>
          <p:cNvSpPr/>
          <p:nvPr/>
        </p:nvSpPr>
        <p:spPr>
          <a:xfrm>
            <a:off x="8338207" y="1563340"/>
            <a:ext cx="1104900" cy="665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Door Sensor (Reed Switch)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F5B2C-93FB-268D-4046-8FFD7A3F5D16}"/>
              </a:ext>
            </a:extLst>
          </p:cNvPr>
          <p:cNvSpPr/>
          <p:nvPr/>
        </p:nvSpPr>
        <p:spPr>
          <a:xfrm>
            <a:off x="8402934" y="3433887"/>
            <a:ext cx="1185955" cy="557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Secondary Sensor (PIR)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FFCC3F-0E42-4908-9208-3934DA11A49A}"/>
              </a:ext>
            </a:extLst>
          </p:cNvPr>
          <p:cNvSpPr/>
          <p:nvPr/>
        </p:nvSpPr>
        <p:spPr>
          <a:xfrm>
            <a:off x="8412853" y="4160908"/>
            <a:ext cx="1104900" cy="557964"/>
          </a:xfrm>
          <a:prstGeom prst="rect">
            <a:avLst/>
          </a:prstGeom>
          <a:solidFill>
            <a:srgbClr val="3494B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Tertiary Sensor (PIR)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B35938-92EC-8EC6-3999-C861F8267F85}"/>
              </a:ext>
            </a:extLst>
          </p:cNvPr>
          <p:cNvSpPr/>
          <p:nvPr/>
        </p:nvSpPr>
        <p:spPr>
          <a:xfrm>
            <a:off x="8362831" y="2627129"/>
            <a:ext cx="1104900" cy="4500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RTC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EDFCC9-EF54-E4B4-2F91-3F35BEC472CE}"/>
              </a:ext>
            </a:extLst>
          </p:cNvPr>
          <p:cNvSpPr txBox="1"/>
          <p:nvPr/>
        </p:nvSpPr>
        <p:spPr>
          <a:xfrm>
            <a:off x="6385933" y="1896040"/>
            <a:ext cx="81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3.3V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804E29-6540-13C1-B2E5-7786B45EE59F}"/>
              </a:ext>
            </a:extLst>
          </p:cNvPr>
          <p:cNvCxnSpPr>
            <a:cxnSpLocks/>
          </p:cNvCxnSpPr>
          <p:nvPr/>
        </p:nvCxnSpPr>
        <p:spPr>
          <a:xfrm>
            <a:off x="9441552" y="2852138"/>
            <a:ext cx="845448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B7A1A-5281-48B7-C25B-08F9A776B0CF}"/>
              </a:ext>
            </a:extLst>
          </p:cNvPr>
          <p:cNvSpPr/>
          <p:nvPr/>
        </p:nvSpPr>
        <p:spPr>
          <a:xfrm>
            <a:off x="10260821" y="2627129"/>
            <a:ext cx="1104900" cy="4500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Button Battery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6EA2E-9DED-0D9E-ABC4-0E9EE96C9D50}"/>
              </a:ext>
            </a:extLst>
          </p:cNvPr>
          <p:cNvSpPr txBox="1"/>
          <p:nvPr/>
        </p:nvSpPr>
        <p:spPr>
          <a:xfrm>
            <a:off x="9741855" y="2474448"/>
            <a:ext cx="81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4432A4-416A-A7C6-49A3-4E0B3768B333}"/>
              </a:ext>
            </a:extLst>
          </p:cNvPr>
          <p:cNvSpPr txBox="1"/>
          <p:nvPr/>
        </p:nvSpPr>
        <p:spPr>
          <a:xfrm>
            <a:off x="7287722" y="1378674"/>
            <a:ext cx="1104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3.3V Components</a:t>
            </a:r>
          </a:p>
          <a:p>
            <a:endParaRPr lang="en-US" sz="1200" dirty="0"/>
          </a:p>
          <a:p>
            <a:r>
              <a:rPr lang="en-US" sz="1200" dirty="0"/>
              <a:t>Low current draw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A1940C-0A5E-798D-DF82-4DD12D73E4AE}"/>
              </a:ext>
            </a:extLst>
          </p:cNvPr>
          <p:cNvSpPr txBox="1"/>
          <p:nvPr/>
        </p:nvSpPr>
        <p:spPr>
          <a:xfrm>
            <a:off x="7362069" y="3597120"/>
            <a:ext cx="1104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5V Components</a:t>
            </a:r>
          </a:p>
          <a:p>
            <a:endParaRPr lang="en-US" sz="1200" dirty="0"/>
          </a:p>
          <a:p>
            <a:r>
              <a:rPr lang="en-US" sz="1200" dirty="0"/>
              <a:t>~50uA current draw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7389E4-42C4-5655-5690-BAC62FF0BFE5}"/>
              </a:ext>
            </a:extLst>
          </p:cNvPr>
          <p:cNvSpPr txBox="1"/>
          <p:nvPr/>
        </p:nvSpPr>
        <p:spPr>
          <a:xfrm>
            <a:off x="6434072" y="3754115"/>
            <a:ext cx="81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170A58-B461-119F-3E1E-732B9DD266D8}"/>
              </a:ext>
            </a:extLst>
          </p:cNvPr>
          <p:cNvSpPr txBox="1"/>
          <p:nvPr/>
        </p:nvSpPr>
        <p:spPr>
          <a:xfrm>
            <a:off x="5221050" y="4029762"/>
            <a:ext cx="110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SYS_VOUT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029B76-AB89-1D9C-FF5E-E949B73987D6}"/>
              </a:ext>
            </a:extLst>
          </p:cNvPr>
          <p:cNvSpPr txBox="1"/>
          <p:nvPr/>
        </p:nvSpPr>
        <p:spPr>
          <a:xfrm>
            <a:off x="3644136" y="4580372"/>
            <a:ext cx="110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Micro USB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656351-C20A-48FD-E5ED-EFBF82DDB9E5}"/>
              </a:ext>
            </a:extLst>
          </p:cNvPr>
          <p:cNvCxnSpPr>
            <a:cxnSpLocks/>
          </p:cNvCxnSpPr>
          <p:nvPr/>
        </p:nvCxnSpPr>
        <p:spPr>
          <a:xfrm>
            <a:off x="2324100" y="4800601"/>
            <a:ext cx="1333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4C036DC-709B-DC44-E71D-450B15A022B5}"/>
              </a:ext>
            </a:extLst>
          </p:cNvPr>
          <p:cNvSpPr/>
          <p:nvPr/>
        </p:nvSpPr>
        <p:spPr>
          <a:xfrm>
            <a:off x="685800" y="3754116"/>
            <a:ext cx="1689595" cy="1315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Laptop</a:t>
            </a:r>
            <a:endParaRPr 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2A80E1-2CD8-5318-47F6-1C6BBC404B9E}"/>
              </a:ext>
            </a:extLst>
          </p:cNvPr>
          <p:cNvSpPr txBox="1"/>
          <p:nvPr/>
        </p:nvSpPr>
        <p:spPr>
          <a:xfrm>
            <a:off x="1715850" y="4662101"/>
            <a:ext cx="110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USB-A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1FA608-7B04-20A1-126B-F30C0E7746FE}"/>
              </a:ext>
            </a:extLst>
          </p:cNvPr>
          <p:cNvSpPr txBox="1"/>
          <p:nvPr/>
        </p:nvSpPr>
        <p:spPr>
          <a:xfrm>
            <a:off x="2768637" y="4411883"/>
            <a:ext cx="81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CB7EE8-7D2E-E839-133E-EE607BC5167E}"/>
              </a:ext>
            </a:extLst>
          </p:cNvPr>
          <p:cNvSpPr txBox="1"/>
          <p:nvPr/>
        </p:nvSpPr>
        <p:spPr>
          <a:xfrm>
            <a:off x="728177" y="3098092"/>
            <a:ext cx="1975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 Supply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Up to ~500mA current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54FD14-3D00-3A18-7FDC-7B72C9339197}"/>
              </a:ext>
            </a:extLst>
          </p:cNvPr>
          <p:cNvSpPr txBox="1"/>
          <p:nvPr/>
        </p:nvSpPr>
        <p:spPr>
          <a:xfrm>
            <a:off x="5157530" y="5090941"/>
            <a:ext cx="1103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SYS_VOUT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9040FB-6138-781B-1254-9722F17B8561}"/>
              </a:ext>
            </a:extLst>
          </p:cNvPr>
          <p:cNvSpPr txBox="1"/>
          <p:nvPr/>
        </p:nvSpPr>
        <p:spPr>
          <a:xfrm>
            <a:off x="7493390" y="5134096"/>
            <a:ext cx="218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5V, ~100 mA avg current req; ~300 max current req.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69C54C-14E7-330B-64F1-394868160FD1}"/>
              </a:ext>
            </a:extLst>
          </p:cNvPr>
          <p:cNvCxnSpPr>
            <a:cxnSpLocks/>
          </p:cNvCxnSpPr>
          <p:nvPr/>
        </p:nvCxnSpPr>
        <p:spPr>
          <a:xfrm>
            <a:off x="8362831" y="5809261"/>
            <a:ext cx="552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0367A35-D56B-7844-7468-2F190D59E6C7}"/>
              </a:ext>
            </a:extLst>
          </p:cNvPr>
          <p:cNvSpPr txBox="1"/>
          <p:nvPr/>
        </p:nvSpPr>
        <p:spPr>
          <a:xfrm>
            <a:off x="6487638" y="4855445"/>
            <a:ext cx="81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457201"/>
            <a:ext cx="10972800" cy="914401"/>
          </a:xfrm>
        </p:spPr>
        <p:txBody>
          <a:bodyPr>
            <a:normAutofit/>
          </a:bodyPr>
          <a:lstStyle/>
          <a:p>
            <a:r>
              <a:rPr lang="en-US" sz="2400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510216"/>
              </p:ext>
            </p:extLst>
          </p:nvPr>
        </p:nvGraphicFramePr>
        <p:xfrm>
          <a:off x="381000" y="723900"/>
          <a:ext cx="11429999" cy="62338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276499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2038375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2038375">
                  <a:extLst>
                    <a:ext uri="{9D8B030D-6E8A-4147-A177-3AD203B41FA5}">
                      <a16:colId xmlns:a16="http://schemas.microsoft.com/office/drawing/2014/main" val="760528382"/>
                    </a:ext>
                  </a:extLst>
                </a:gridCol>
                <a:gridCol w="2038375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  <a:gridCol w="2038375">
                  <a:extLst>
                    <a:ext uri="{9D8B030D-6E8A-4147-A177-3AD203B41FA5}">
                      <a16:colId xmlns:a16="http://schemas.microsoft.com/office/drawing/2014/main" val="1280459340"/>
                    </a:ext>
                  </a:extLst>
                </a:gridCol>
              </a:tblGrid>
              <a:tr h="834887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EDES301</a:t>
                      </a:r>
                    </a:p>
                    <a:p>
                      <a:pPr algn="ctr"/>
                      <a:r>
                        <a:rPr lang="en-US" dirty="0"/>
                        <a:t> to Buy?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4837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USB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WiFi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https://a.co/d/3VMmDoP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483704">
                <a:tc>
                  <a:txBody>
                    <a:bodyPr/>
                    <a:lstStyle/>
                    <a:p>
                      <a:r>
                        <a:rPr lang="en-US" strike="sngStrike" dirty="0"/>
                        <a:t>USB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In Box Already</a:t>
                      </a:r>
                    </a:p>
                    <a:p>
                      <a:endParaRPr lang="en-US" sz="1100" strike="sngStrik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4837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Magnetic Reed Switch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https://a.co/d/dOzEkcA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483704">
                <a:tc>
                  <a:txBody>
                    <a:bodyPr/>
                    <a:lstStyle/>
                    <a:p>
                      <a:r>
                        <a:rPr lang="en-US" dirty="0">
                          <a:hlinkClick r:id="rId6"/>
                        </a:rPr>
                        <a:t>Motion Sensor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https://a.co/d/cpk4WgP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834887">
                <a:tc>
                  <a:txBody>
                    <a:bodyPr/>
                    <a:lstStyle/>
                    <a:p>
                      <a:r>
                        <a:rPr lang="en-US" strike="sngStrike" dirty="0" err="1">
                          <a:hlinkClick r:id="rId8"/>
                        </a:rPr>
                        <a:t>SparkFun</a:t>
                      </a:r>
                      <a:r>
                        <a:rPr lang="en-US" strike="sngStrike" dirty="0">
                          <a:hlinkClick r:id="rId8"/>
                        </a:rPr>
                        <a:t> RTC Module - RV-8803</a:t>
                      </a:r>
                      <a:endParaRPr lang="en-US" strike="sng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 of budget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483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time clock (sketchier but way cheaper)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https://a.co/d/89dxzb6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Hoping I get one of the more accurate chips.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9299"/>
                  </a:ext>
                </a:extLst>
              </a:tr>
              <a:tr h="483704">
                <a:tc>
                  <a:txBody>
                    <a:bodyPr/>
                    <a:lstStyle/>
                    <a:p>
                      <a:r>
                        <a:rPr lang="en-US" dirty="0"/>
                        <a:t>Button 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Already owned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483704">
                <a:tc>
                  <a:txBody>
                    <a:bodyPr/>
                    <a:lstStyle/>
                    <a:p>
                      <a:r>
                        <a:rPr lang="en-US" dirty="0"/>
                        <a:t>IR Break Beam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Can’t find any of necessary range within budget. Plus, I could just use another one of the motion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367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12713</TotalTime>
  <Words>703</Words>
  <Application>Microsoft Office PowerPoint</Application>
  <PresentationFormat>Widescreen</PresentationFormat>
  <Paragraphs>130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Wingdings</vt:lpstr>
      <vt:lpstr>Diamond Grid 16x9</vt:lpstr>
      <vt:lpstr>EDES 301  “Door Logger” Project Proposal (cooler name TBD)</vt:lpstr>
      <vt:lpstr>Background</vt:lpstr>
      <vt:lpstr>The Problem</vt:lpstr>
      <vt:lpstr>Inspiration</vt:lpstr>
      <vt:lpstr>The Introvert’s Solution </vt:lpstr>
      <vt:lpstr>Existing Projects/Products</vt:lpstr>
      <vt:lpstr>System Block Diagram</vt:lpstr>
      <vt:lpstr>Power Block Diagram</vt:lpstr>
      <vt:lpstr>Components / 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Austin Burke</cp:lastModifiedBy>
  <cp:revision>417</cp:revision>
  <dcterms:created xsi:type="dcterms:W3CDTF">2018-01-09T20:24:50Z</dcterms:created>
  <dcterms:modified xsi:type="dcterms:W3CDTF">2025-06-11T11:49:45Z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